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4318000" cy="2520950"/>
  <p:notesSz cx="4318000" cy="25209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4326" y="781494"/>
            <a:ext cx="3675697" cy="529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48652" y="1411732"/>
            <a:ext cx="3027045" cy="630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216217" y="579818"/>
            <a:ext cx="1881092" cy="16638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2227040" y="579818"/>
            <a:ext cx="1881092" cy="16638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0392" y="337819"/>
            <a:ext cx="3623564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7725" y="883412"/>
            <a:ext cx="3628898" cy="762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470279" y="2344483"/>
            <a:ext cx="1383792" cy="1260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16217" y="2344483"/>
            <a:ext cx="994600" cy="1260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113532" y="2344483"/>
            <a:ext cx="994600" cy="1260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267585">
              <a:lnSpc>
                <a:spcPct val="100000"/>
              </a:lnSpc>
              <a:spcBef>
                <a:spcPts val="100"/>
              </a:spcBef>
            </a:pPr>
            <a:r>
              <a:rPr dirty="0"/>
              <a:t>Ficha </a:t>
            </a:r>
            <a:r>
              <a:rPr dirty="0" spc="-5"/>
              <a:t>Catalográfica</a:t>
            </a:r>
            <a:r>
              <a:rPr dirty="0" spc="-55"/>
              <a:t> </a:t>
            </a:r>
            <a:r>
              <a:rPr dirty="0" spc="-5"/>
              <a:t>N°1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7725" y="883412"/>
            <a:ext cx="2010410" cy="762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75"/>
              </a:lnSpc>
              <a:spcBef>
                <a:spcPts val="100"/>
              </a:spcBef>
            </a:pPr>
            <a:r>
              <a:rPr dirty="0" sz="1000" spc="-5">
                <a:latin typeface="Arial"/>
                <a:cs typeface="Arial"/>
              </a:rPr>
              <a:t>APELLIDO,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Nombre: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ts val="1150"/>
              </a:lnSpc>
              <a:spcBef>
                <a:spcPts val="55"/>
              </a:spcBef>
            </a:pP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Título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del </a:t>
            </a: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libro, monografía,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 </a:t>
            </a: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tesis, </a:t>
            </a:r>
            <a:r>
              <a:rPr dirty="0" sz="1000" spc="-5">
                <a:latin typeface="Arial"/>
                <a:cs typeface="Arial"/>
              </a:rPr>
              <a:t> Nombre de la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editorial.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ts val="1095"/>
              </a:lnSpc>
            </a:pPr>
            <a:r>
              <a:rPr dirty="0" sz="1000" spc="-5">
                <a:latin typeface="Arial"/>
                <a:cs typeface="Arial"/>
              </a:rPr>
              <a:t>Ciudad,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país.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ts val="1175"/>
              </a:lnSpc>
            </a:pPr>
            <a:r>
              <a:rPr dirty="0" sz="1000" spc="-5">
                <a:latin typeface="Arial"/>
                <a:cs typeface="Arial"/>
              </a:rPr>
              <a:t>(Año </a:t>
            </a:r>
            <a:r>
              <a:rPr dirty="0" sz="1000">
                <a:latin typeface="Arial"/>
                <a:cs typeface="Arial"/>
              </a:rPr>
              <a:t>de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publicación)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267585">
              <a:lnSpc>
                <a:spcPct val="100000"/>
              </a:lnSpc>
              <a:spcBef>
                <a:spcPts val="100"/>
              </a:spcBef>
            </a:pPr>
            <a:r>
              <a:rPr dirty="0"/>
              <a:t>Ficha </a:t>
            </a:r>
            <a:r>
              <a:rPr dirty="0" spc="-5"/>
              <a:t>Catalográfica</a:t>
            </a:r>
            <a:r>
              <a:rPr dirty="0" spc="-55"/>
              <a:t> </a:t>
            </a:r>
            <a:r>
              <a:rPr dirty="0" spc="-5"/>
              <a:t>N°2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7725" y="883412"/>
            <a:ext cx="2010410" cy="762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75"/>
              </a:lnSpc>
              <a:spcBef>
                <a:spcPts val="100"/>
              </a:spcBef>
            </a:pPr>
            <a:r>
              <a:rPr dirty="0" sz="1000" spc="-5">
                <a:latin typeface="Arial"/>
                <a:cs typeface="Arial"/>
              </a:rPr>
              <a:t>APELLIDO,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Nombre: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ts val="1150"/>
              </a:lnSpc>
              <a:spcBef>
                <a:spcPts val="55"/>
              </a:spcBef>
            </a:pP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Título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del </a:t>
            </a: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libro, monografía,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 </a:t>
            </a: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tesis, </a:t>
            </a:r>
            <a:r>
              <a:rPr dirty="0" sz="1000" spc="-5">
                <a:latin typeface="Arial"/>
                <a:cs typeface="Arial"/>
              </a:rPr>
              <a:t> Nombre de la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editorial.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ts val="1095"/>
              </a:lnSpc>
            </a:pPr>
            <a:r>
              <a:rPr dirty="0" sz="1000" spc="-5">
                <a:latin typeface="Arial"/>
                <a:cs typeface="Arial"/>
              </a:rPr>
              <a:t>Ciudad,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país.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ts val="1175"/>
              </a:lnSpc>
            </a:pPr>
            <a:r>
              <a:rPr dirty="0" sz="1000" spc="-5">
                <a:latin typeface="Arial"/>
                <a:cs typeface="Arial"/>
              </a:rPr>
              <a:t>(Año </a:t>
            </a:r>
            <a:r>
              <a:rPr dirty="0" sz="1000">
                <a:latin typeface="Arial"/>
                <a:cs typeface="Arial"/>
              </a:rPr>
              <a:t>de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publicación)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267585">
              <a:lnSpc>
                <a:spcPct val="100000"/>
              </a:lnSpc>
              <a:spcBef>
                <a:spcPts val="100"/>
              </a:spcBef>
            </a:pPr>
            <a:r>
              <a:rPr dirty="0"/>
              <a:t>Ficha </a:t>
            </a:r>
            <a:r>
              <a:rPr dirty="0" spc="-5"/>
              <a:t>Catalográfica</a:t>
            </a:r>
            <a:r>
              <a:rPr dirty="0" spc="-55"/>
              <a:t> </a:t>
            </a:r>
            <a:r>
              <a:rPr dirty="0" spc="-5"/>
              <a:t>N°3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7725" y="883412"/>
            <a:ext cx="2010410" cy="762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75"/>
              </a:lnSpc>
              <a:spcBef>
                <a:spcPts val="100"/>
              </a:spcBef>
            </a:pPr>
            <a:r>
              <a:rPr dirty="0" sz="1000" spc="-5">
                <a:latin typeface="Arial"/>
                <a:cs typeface="Arial"/>
              </a:rPr>
              <a:t>APELLIDO,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Nombre: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ts val="1150"/>
              </a:lnSpc>
              <a:spcBef>
                <a:spcPts val="55"/>
              </a:spcBef>
            </a:pP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Título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del </a:t>
            </a: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libro, monografía,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 </a:t>
            </a:r>
            <a:r>
              <a:rPr dirty="0" u="sng" sz="1000" spc="-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tesis, </a:t>
            </a:r>
            <a:r>
              <a:rPr dirty="0" sz="1000" spc="-5">
                <a:latin typeface="Arial"/>
                <a:cs typeface="Arial"/>
              </a:rPr>
              <a:t> Nombre de la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editorial.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ts val="1095"/>
              </a:lnSpc>
            </a:pPr>
            <a:r>
              <a:rPr dirty="0" sz="1000" spc="-5">
                <a:latin typeface="Arial"/>
                <a:cs typeface="Arial"/>
              </a:rPr>
              <a:t>Ciudad,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país.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ts val="1175"/>
              </a:lnSpc>
            </a:pPr>
            <a:r>
              <a:rPr dirty="0" sz="1000" spc="-5">
                <a:latin typeface="Arial"/>
                <a:cs typeface="Arial"/>
              </a:rPr>
              <a:t>(Año </a:t>
            </a:r>
            <a:r>
              <a:rPr dirty="0" sz="1000">
                <a:latin typeface="Arial"/>
                <a:cs typeface="Arial"/>
              </a:rPr>
              <a:t>de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publicación)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Alexandra</dc:creator>
  <dcterms:created xsi:type="dcterms:W3CDTF">2022-07-31T19:01:10Z</dcterms:created>
  <dcterms:modified xsi:type="dcterms:W3CDTF">2022-07-31T19:01:10Z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2022-07-31T00:00:00Z</vt:filetime>
  </property>
  <property fmtid="{D5CDD505-2E9C-101B-9397-08002B2CF9AE}" pid="3" name="Creator">
    <vt:lpwstr>Acrobat PDFMaker 20 para Word</vt:lpwstr>
  </property>
  <property fmtid="{D5CDD505-2E9C-101B-9397-08002B2CF9AE}" pid="4" name="LastSaved">
    <vt:filetime>2022-07-31T00:00:00Z</vt:filetime>
  </property>
</Properties>
</file>